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7F15C-4BAD-41EF-B31C-CC559454A39D}" v="1" dt="2024-07-20T08:41:12.7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8"/>
  </p:normalViewPr>
  <p:slideViewPr>
    <p:cSldViewPr>
      <p:cViewPr varScale="1">
        <p:scale>
          <a:sx n="77" d="100"/>
          <a:sy n="77" d="100"/>
        </p:scale>
        <p:origin x="206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93813C-7F35-6FBD-1442-F1EF9B2B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" y="6348"/>
            <a:ext cx="7556500" cy="106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12</cp:revision>
  <dcterms:created xsi:type="dcterms:W3CDTF">2023-04-07T05:50:45Z</dcterms:created>
  <dcterms:modified xsi:type="dcterms:W3CDTF">2024-08-17T03:26:01Z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